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94AAC-4D60-49A4-3314-FA65B72600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6810E5-8602-DA40-B0B4-CA69410EB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9344C-5BFA-66C4-87F4-7359A0738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2A965-BC00-29F1-3447-61F7328DD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939FB-BC75-D8D6-E4DD-F3E3646B1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155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2FBAD-7764-F85B-3A50-7A560E117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E6F627-FD50-16BB-98DB-1DD72C1FE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A0AE6-C087-C92D-BA6A-A00C7FC83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8BBB2-B8A8-A315-9701-948C87641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3621A-DDA4-C04D-DE03-A8AD46944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2899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D0CED0-F04D-25BE-99CD-463A192D70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926A92-0A0F-3459-E5AB-862618B63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914B3-F95D-0DEC-643B-01DDD2D99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D1BC1-CC2E-97E5-D9FB-AEB870ED8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460EF-B958-A2A0-CB10-6B4BBDC46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4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A7699-6248-FD91-25EE-9D376A921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34ED2-D644-1E72-99B0-E5ED741D8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F68E0-6937-177E-2708-D16E20B88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8BC14-895C-A04C-8481-123D3F167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DEAD4-861B-5CE6-2DD8-CCFD06252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7884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E32D5-0DDB-E0E3-8350-710C7F2B5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03B28-F831-EF92-673D-0C192436A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4CBCB-01C2-C79D-06D2-BE3952365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13065C-5436-6930-F57E-B9291A9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5CFF7-3FB6-D7D5-5BB4-1A40B1104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162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B821F-9F13-3A90-CC90-5A1EE59B8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695DA-FD1C-83BA-B26B-689CF57ED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A425D-4453-8BFF-A4EC-AA569B508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4A3BF-BB48-0E4C-DC9D-16E8BCCA3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387A68-4A31-E719-DC71-F778482E2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22E6E-70E4-CBB0-5374-047DF5C83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622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C5CA4-EA74-D163-9E28-0DD4F23B9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533B8-4B30-A63D-3AC6-6E98DC999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557D3-E9A9-E5F5-706A-F337A2062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ACAB78-576F-DBBC-CF44-A00ADC60FC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7EF05A-A09A-5DB3-476F-9D221F9109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7181DE-0504-F3FA-D397-53B5FC652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8D1151-7DF4-7460-0BD4-2FF3D564B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F72936-5F48-0AD0-7B49-40D3F9563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1808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06127-9635-E5D0-7DDF-C2288399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DE140B-C447-B67C-F0CF-081E9CE90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B8785F-6DCB-7424-378A-0640DADDB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CC0D9D-714E-B871-8111-C4A45B699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7393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F27BE-BF9B-7DA5-709A-5075407D0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DECD68-46BC-8A29-72D0-8EBBCDF49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D83BF4-56FF-7823-CC98-B5F8825DF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59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46A1C-4148-D01B-4C8B-3E326E34D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E1B9B-0B8E-1302-1D68-60F7182B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5C330-5F2B-30D2-8746-67BC787F0B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9D765-D1A0-9858-55E5-350884DC8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C85D1-2C99-49FD-D3F5-6BC8B90F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CA7E27-9BC8-43D2-07A4-23A394B36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960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ABAF8-C401-9F93-BE99-03B9938E9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5C8506-22D4-52FA-D67A-5B78B5D4F9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176C8-E61F-7FE8-A669-2CF1FA70F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8B663-31C3-4A0E-645B-EF56BA7D3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D08DC6-12CD-29A0-6656-9BFB581B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47712E-1D56-7672-F102-B1BC2A9EE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703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E775CE-146C-A86F-08BF-AD8432935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1EA9DF-B5CE-0A78-2B5C-38736EB91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07AE5-6D36-1DE9-F4F4-4F56720FF5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4C44D3-EA43-496B-A7F3-6529CD6DF372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20B3C-039A-478E-1C9B-125052E89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7F9E7-B36D-E386-DBAE-4527704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72E84B-B7DC-48DA-87AD-057481EB7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1046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EF41D41-0807-88E9-33FA-47D95F9017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19100"/>
            <a:ext cx="12192000" cy="601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04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446"/>
    </mc:Choice>
    <mc:Fallback>
      <p:transition spd="slow" advTm="86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Ravikanta Agarwal</dc:creator>
  <cp:lastModifiedBy>Ravikanta Agarwal</cp:lastModifiedBy>
  <cp:revision>1</cp:revision>
  <dcterms:created xsi:type="dcterms:W3CDTF">2025-03-19T18:13:54Z</dcterms:created>
  <dcterms:modified xsi:type="dcterms:W3CDTF">2025-03-19T18:28:05Z</dcterms:modified>
</cp:coreProperties>
</file>

<file path=docProps/thumbnail.jpeg>
</file>